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8"/>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6" r:id="rId375"/>
    <p:sldId id="687" r:id="rId376"/>
    <p:sldId id="688" r:id="rId3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2" d="100"/>
          <a:sy n="162" d="100"/>
        </p:scale>
        <p:origin x="-108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notesMaster" Target="notesMasters/notesMaster1.xml"/><Relationship Id="rId379" Type="http://schemas.openxmlformats.org/officeDocument/2006/relationships/printerSettings" Target="printerSettings/printerSettings1.bin"/><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80" Type="http://schemas.openxmlformats.org/officeDocument/2006/relationships/presProps" Target="presProps.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81" Type="http://schemas.openxmlformats.org/officeDocument/2006/relationships/viewProps" Target="viewProps.xml"/><Relationship Id="rId382" Type="http://schemas.openxmlformats.org/officeDocument/2006/relationships/theme" Target="theme/theme1.xml"/><Relationship Id="rId38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4/27/17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a:t>
            </a:r>
          </a:p>
          <a:p>
            <a:pPr lvl="2"/>
            <a:r>
              <a:rPr lang="en-US" smtClean="0"/>
              <a:t>Reset()</a:t>
            </a:r>
            <a:endParaRPr lang="en-US" dirty="0" smtClean="0"/>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Pitfalls of using and implementing </a:t>
            </a:r>
            <a:r>
              <a:rPr lang="en-US" dirty="0" err="1" smtClean="0"/>
              <a:t>io.Reader</a:t>
            </a:r>
            <a:endParaRPr lang="en-US" dirty="0" smtClean="0"/>
          </a:p>
          <a:p>
            <a:pPr lvl="1"/>
            <a:r>
              <a:rPr lang="en-US" dirty="0" smtClean="0"/>
              <a:t>Implementing Read errors:</a:t>
            </a:r>
          </a:p>
          <a:p>
            <a:pPr marL="1371600" lvl="2" indent="-457200">
              <a:buFont typeface="+mj-lt"/>
              <a:buAutoNum type="arabicPeriod"/>
            </a:pPr>
            <a:r>
              <a:rPr lang="en-US" dirty="0"/>
              <a:t>EOF (end of file)</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smtClean="0"/>
              <a:t>Zero bytes read with error</a:t>
            </a:r>
            <a:endParaRPr lang="en-US" dirty="0"/>
          </a:p>
          <a:p>
            <a:pPr lvl="1"/>
            <a:r>
              <a:rPr lang="en-US" dirty="0" smtClean="0"/>
              <a:t>Handling Read </a:t>
            </a:r>
            <a:r>
              <a:rPr lang="en-US" dirty="0"/>
              <a:t>errors</a:t>
            </a:r>
            <a:r>
              <a:rPr lang="en-US" dirty="0" smtClean="0"/>
              <a:t>:</a:t>
            </a:r>
          </a:p>
          <a:p>
            <a:pPr lvl="2"/>
            <a:r>
              <a:rPr lang="en-US" b="1" i="1" dirty="0" smtClean="0">
                <a:solidFill>
                  <a:srgbClr val="FF6600"/>
                </a:solidFill>
              </a:rPr>
              <a:t>Consumed the bytes before failing on error</a:t>
            </a:r>
            <a:endParaRPr lang="en-US" b="1" i="1" dirty="0">
              <a:solidFill>
                <a:srgbClr val="FF6600"/>
              </a:solidFill>
            </a:endParaRPr>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to EOF</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021942" y="1636160"/>
            <a:ext cx="11001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Storage</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Tree>
    <p:extLst>
      <p:ext uri="{BB962C8B-B14F-4D97-AF65-F5344CB8AC3E}">
        <p14:creationId xmlns:p14="http://schemas.microsoft.com/office/powerpoint/2010/main" val="383274739"/>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MyDataStore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MyMemStore</a:t>
            </a:r>
            <a:r>
              <a:rPr lang="en-US" dirty="0" smtClean="0"/>
              <a:t>)</a:t>
            </a:r>
          </a:p>
          <a:p>
            <a:pPr lvl="1"/>
            <a:r>
              <a:rPr lang="en-US" dirty="0" smtClean="0"/>
              <a:t>Operation supported:</a:t>
            </a:r>
          </a:p>
          <a:p>
            <a:pPr lvl="2"/>
            <a:r>
              <a:rPr lang="en-US" dirty="0" smtClean="0"/>
              <a:t>Open(</a:t>
            </a:r>
            <a:r>
              <a:rPr lang="en-US" dirty="0" err="1" smtClean="0"/>
              <a:t>int</a:t>
            </a:r>
            <a:r>
              <a:rPr lang="en-US" dirty="0" smtClean="0"/>
              <a:t>):error</a:t>
            </a:r>
          </a:p>
          <a:p>
            <a:pPr lvl="2"/>
            <a:r>
              <a:rPr lang="en-US" dirty="0" err="1" smtClean="0"/>
              <a:t>IsOpen</a:t>
            </a:r>
            <a:r>
              <a:rPr lang="en-US" dirty="0" smtClean="0"/>
              <a:t>():</a:t>
            </a:r>
            <a:r>
              <a:rPr lang="en-US" dirty="0" err="1" smtClean="0"/>
              <a:t>boolean</a:t>
            </a:r>
            <a:endParaRPr lang="en-US" dirty="0" smtClean="0"/>
          </a:p>
          <a:p>
            <a:pPr lvl="2"/>
            <a:r>
              <a:rPr lang="en-US" dirty="0" smtClean="0"/>
              <a:t>Close()</a:t>
            </a:r>
          </a:p>
          <a:p>
            <a:pPr lvl="2"/>
            <a:r>
              <a:rPr lang="en-US" dirty="0" err="1" smtClean="0"/>
              <a:t>IsClose</a:t>
            </a:r>
            <a:r>
              <a:rPr lang="en-US" dirty="0" smtClean="0"/>
              <a:t>():</a:t>
            </a:r>
            <a:r>
              <a:rPr lang="en-US" dirty="0" err="1" smtClean="0"/>
              <a:t>boolean</a:t>
            </a:r>
            <a:endParaRPr lang="en-US" dirty="0" smtClean="0"/>
          </a:p>
          <a:p>
            <a:pPr lvl="2"/>
            <a:r>
              <a:rPr lang="en-US" dirty="0" smtClean="0"/>
              <a:t>Size():</a:t>
            </a:r>
            <a:r>
              <a:rPr lang="en-US" dirty="0" err="1" smtClean="0"/>
              <a:t>int</a:t>
            </a:r>
            <a:endParaRPr lang="en-US" dirty="0" smtClean="0"/>
          </a:p>
          <a:p>
            <a:pPr lvl="2"/>
            <a:r>
              <a:rPr lang="en-US" dirty="0" err="1" smtClean="0"/>
              <a:t>IsEmpty</a:t>
            </a:r>
            <a:r>
              <a:rPr lang="en-US" dirty="0" smtClean="0"/>
              <a:t>():</a:t>
            </a:r>
            <a:r>
              <a:rPr lang="en-US" dirty="0" err="1" smtClean="0"/>
              <a:t>boolean</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29995</TotalTime>
  <Words>11783</Words>
  <Application>Microsoft Macintosh PowerPoint</Application>
  <PresentationFormat>On-screen Show (4:3)</PresentationFormat>
  <Paragraphs>2911</Paragraphs>
  <Slides>376</Slides>
  <Notes>1</Notes>
  <HiddenSlides>0</HiddenSlides>
  <MMClips>0</MMClips>
  <ScaleCrop>false</ScaleCrop>
  <HeadingPairs>
    <vt:vector size="4" baseType="variant">
      <vt:variant>
        <vt:lpstr>Theme</vt:lpstr>
      </vt:variant>
      <vt:variant>
        <vt:i4>1</vt:i4>
      </vt:variant>
      <vt:variant>
        <vt:lpstr>Slide Titles</vt:lpstr>
      </vt:variant>
      <vt:variant>
        <vt:i4>376</vt:i4>
      </vt:variant>
    </vt:vector>
  </HeadingPairs>
  <TitlesOfParts>
    <vt:vector size="377"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Reading to EOF</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1804</cp:revision>
  <dcterms:created xsi:type="dcterms:W3CDTF">2016-08-19T13:44:54Z</dcterms:created>
  <dcterms:modified xsi:type="dcterms:W3CDTF">2017-04-27T20:59:31Z</dcterms:modified>
</cp:coreProperties>
</file>